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94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Online Voter System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771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Following the Software Development Life Cycle (SDLC)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95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March 25, 2025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0203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45F50F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88060" y="5562838"/>
            <a:ext cx="14704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spc="-36" kern="0" dirty="0">
                <a:solidFill>
                  <a:srgbClr val="3C3838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MK</a:t>
            </a: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6756440" y="5413296"/>
            <a:ext cx="211883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spc="-3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Mohit Kumar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SDLC Summary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navigated SDLC, delivering a robust and secure online voter system through careful planning, design, and maintenance.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114907"/>
            <a:ext cx="3664863" cy="2773799"/>
          </a:xfrm>
          <a:prstGeom prst="roundRect">
            <a:avLst>
              <a:gd name="adj" fmla="val 343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Work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28397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Enhancements: blockchain security, multilingual support, and a mobile app for accessibility.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for scalability, handling growing voters and elections via cloud infrastructure, optimized database, high availability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343971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SDLC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494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7791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Definition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77791" y="5054560"/>
            <a:ext cx="3601164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SDLC is a structured approach to software development, providing a roadmap for creating high-quality software products. It encompasses a series of well-defined phases, each with its specific objectives and deliverables.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3029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846326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Importance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846326" y="5054560"/>
            <a:ext cx="3601164" cy="2286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systematic project execution by breaking down complex projects into manageable stages. This structured approach helps in better planning, resource allocation, and risk management throughout the development lifecycle.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51563" y="4613315"/>
            <a:ext cx="459224" cy="459224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14861" y="461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Benefits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14861" y="5054560"/>
            <a:ext cx="3601164" cy="1960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spc="-32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Improved efficiency, reduced costs, enhanced quality. SDLC leads to better resource utilization, minimizes rework, and ensures that the final product meets the desired quality standards and business objectives.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57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Planning: Understanding the Goal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4342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372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Define Purpose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927634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Objectives of the system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264342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3437215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Problem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3927634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voting challenges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264342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3437215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Team Roles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3927634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responsibilities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3338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80190" y="6127671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Feasibility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280190" y="6618089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technical, economic aspects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4863"/>
            <a:ext cx="57267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Requirement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Gather Info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661761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detailed information from stakeholders and users to understand their needs and expectations for the online voting system.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80347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surveys, interviews, and workshops to gather comprehensive requirements.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Expectations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Define clear expectations for system features, including user registration, secure voting processes, and accurate results reporting.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200406" y="5043249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the system complies with all relevant legal and regulatory requirements for online voting.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7022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Document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7022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 all gathered requirements using collaborative tools such as Google Docs and GitHub for version control and easy access.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607022" y="5043249"/>
            <a:ext cx="284559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 comprehensive requirements specification document that serves as a blueprint for the development team.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1013638" y="20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Meetings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013638" y="2661761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Conduct regular meetings with stakeholders to provide updates on the requirement analysis process and gather feedback.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1013638" y="5043249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these meetings to clarify any ambiguities and ensure that the development team has a clear understanding of the project goals.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0127"/>
            <a:ext cx="72805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Design: Creating a Blueprint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1906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190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Wireframe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0948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layout sketch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09920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099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DB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58962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Voters, Candidates, Votes tables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17933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1793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66975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JavaScript, Python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9885"/>
            <a:ext cx="9202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Implementation: Coding the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882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Code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Write clean, well-documented code following established coding standards. Use appropriate data structures and algorithms to ensure efficiency and scalability.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Version Control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Utilize Git for version control, creating branches for new features or bug fixes. Regularly commit changes with clear and concise commit messages.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49902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Peer Review</a:t>
            </a:r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: Conduct thorough code reviews to ensure code quality, identify potential bugs, and maintain consistency across the codebase.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65520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Testing: Ensuring Quality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b="1" spc="-54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1134070" y="3446026"/>
            <a:ext cx="23248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34070" y="3936444"/>
            <a:ext cx="23248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components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418409" y="2175391"/>
            <a:ext cx="24476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418409" y="2665809"/>
            <a:ext cx="24476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Components together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8021360" y="2175391"/>
            <a:ext cx="19333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UAT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021360" y="2665809"/>
            <a:ext cx="19333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End user feedback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1267242" y="3446026"/>
            <a:ext cx="21331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Security Testing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267242" y="3936444"/>
            <a:ext cx="21331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protection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92949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spc="-134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Deployment: Launching the System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13410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Prepare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13410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Server Setup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17729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Deploy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177296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Make system live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2A199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17923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Monitor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1792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spc="-36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Post-Deployment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6840" y="953453"/>
            <a:ext cx="7370921" cy="5895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spc="-111" kern="0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Maintenance: Long-term Success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359128" y="1826062"/>
            <a:ext cx="22860" cy="5449967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</p:sp>
      <p:sp>
        <p:nvSpPr>
          <p:cNvPr id="5" name="Shape 2"/>
          <p:cNvSpPr/>
          <p:nvPr/>
        </p:nvSpPr>
        <p:spPr>
          <a:xfrm>
            <a:off x="6548557" y="2239208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6146840" y="2038350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17622" y="2073771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302579" y="2014657"/>
            <a:ext cx="335672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Regular Updates and Bug Fixes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302579" y="2422565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Address any issues reported by users or identified through system monitoring. Implement security patches to protect against vulnerabilities. Enhance system performance based on usage analysis.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48557" y="4118729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</p:sp>
      <p:sp>
        <p:nvSpPr>
          <p:cNvPr id="11" name="Shape 8"/>
          <p:cNvSpPr/>
          <p:nvPr/>
        </p:nvSpPr>
        <p:spPr>
          <a:xfrm>
            <a:off x="6146840" y="3917871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17622" y="395329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302579" y="3894177"/>
            <a:ext cx="416849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Continuous User Feedback Integration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302579" y="4302085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 user feedback through surveys and support channels. Prioritize feature requests and improvements based on user input. Conduct usability testing to ensure a smooth user experience.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548557" y="5998250"/>
            <a:ext cx="566023" cy="22860"/>
          </a:xfrm>
          <a:prstGeom prst="roundRect">
            <a:avLst>
              <a:gd name="adj" fmla="val 346710"/>
            </a:avLst>
          </a:prstGeom>
          <a:solidFill>
            <a:srgbClr val="2A1999"/>
          </a:solidFill>
          <a:ln/>
        </p:spPr>
      </p:sp>
      <p:sp>
        <p:nvSpPr>
          <p:cNvPr id="16" name="Shape 13"/>
          <p:cNvSpPr/>
          <p:nvPr/>
        </p:nvSpPr>
        <p:spPr>
          <a:xfrm>
            <a:off x="6146840" y="5797391"/>
            <a:ext cx="424577" cy="424577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17622" y="5832812"/>
            <a:ext cx="283012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302579" y="5773698"/>
            <a:ext cx="576012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spc="-56" kern="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Documentation and Change Records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02579" y="6181606"/>
            <a:ext cx="6667381" cy="905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spc="-30" kern="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 detailed documentation of all system updates and changes. Track issues, resolutions, and user feedback for future reference. Update user manuals and training materials to reflect system enhancements.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2025-03-25T16:44:01Z</dcterms:created>
  <dcterms:modified xsi:type="dcterms:W3CDTF">2025-03-25T16:44:01Z</dcterms:modified>
</cp:coreProperties>
</file>